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10F-8C9A-4D79-BFFF-86AEDDE9B93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0A7E-B4D5-4DBA-B9F7-919C3902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10F-8C9A-4D79-BFFF-86AEDDE9B93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0A7E-B4D5-4DBA-B9F7-919C3902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62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10F-8C9A-4D79-BFFF-86AEDDE9B93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0A7E-B4D5-4DBA-B9F7-919C3902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7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10F-8C9A-4D79-BFFF-86AEDDE9B93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0A7E-B4D5-4DBA-B9F7-919C3902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6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10F-8C9A-4D79-BFFF-86AEDDE9B93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0A7E-B4D5-4DBA-B9F7-919C3902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4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10F-8C9A-4D79-BFFF-86AEDDE9B93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0A7E-B4D5-4DBA-B9F7-919C3902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4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10F-8C9A-4D79-BFFF-86AEDDE9B93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0A7E-B4D5-4DBA-B9F7-919C3902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10F-8C9A-4D79-BFFF-86AEDDE9B93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0A7E-B4D5-4DBA-B9F7-919C3902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3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10F-8C9A-4D79-BFFF-86AEDDE9B93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0A7E-B4D5-4DBA-B9F7-919C3902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0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10F-8C9A-4D79-BFFF-86AEDDE9B93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0A7E-B4D5-4DBA-B9F7-919C3902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6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310F-8C9A-4D79-BFFF-86AEDDE9B93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0A7E-B4D5-4DBA-B9F7-919C3902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3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310F-8C9A-4D79-BFFF-86AEDDE9B938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0A7E-B4D5-4DBA-B9F7-919C39026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7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boysoh8.ru/wp-content/uploads/%D0%AD%D0%BC%D0%B1%D0%BB%D0%B5%D0%BC%D0%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" t="5641" r="197" b="5351"/>
          <a:stretch/>
        </p:blipFill>
        <p:spPr bwMode="auto">
          <a:xfrm>
            <a:off x="0" y="24063"/>
            <a:ext cx="12192000" cy="680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3832" y="608575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prstClr val="black"/>
                </a:solidFill>
              </a:rPr>
              <a:t>г. Арсеньев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381239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kr2022.mmco-expo.ru/storage/exponents/logos/7_logo.png?v=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 b="8672"/>
          <a:stretch/>
        </p:blipFill>
        <p:spPr bwMode="auto">
          <a:xfrm>
            <a:off x="0" y="2274682"/>
            <a:ext cx="12192000" cy="40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chool58.centerstart.ru/sites/school58.centerstart.ru/files/tmp/all-img/%D0%BD%D0%B0%D0%B2%D0%B0%D0%B3%D0%B0%D1%82%D0%BE%D1%80%D1%8B%20%D0%B4%D0%B5%D1%82%D1%81%D1%82%D0%B2%D0%B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7"/>
          <a:stretch/>
        </p:blipFill>
        <p:spPr bwMode="auto">
          <a:xfrm>
            <a:off x="2080396" y="430576"/>
            <a:ext cx="4086512" cy="14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hool58.centerstart.ru/sites/school58.centerstart.ru/files/tmp/all-img/%D0%BD%D0%B0%D0%B2%D0%B0%D0%B3%D0%B0%D1%82%D0%BE%D1%80%D1%8B%20%D0%B4%D0%B5%D1%82%D1%81%D1%82%D0%B2%D0%B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42" b="53064"/>
          <a:stretch/>
        </p:blipFill>
        <p:spPr bwMode="auto">
          <a:xfrm>
            <a:off x="0" y="0"/>
            <a:ext cx="2401634" cy="22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chool58.centerstart.ru/sites/school58.centerstart.ru/files/tmp/all-img/%D0%BD%D0%B0%D0%B2%D0%B0%D0%B3%D0%B0%D1%82%D0%BE%D1%80%D1%8B%20%D0%B4%D0%B5%D1%82%D1%81%D1%82%D0%B2%D0%B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6" r="36075" b="53064"/>
          <a:stretch/>
        </p:blipFill>
        <p:spPr bwMode="auto">
          <a:xfrm>
            <a:off x="5691200" y="28639"/>
            <a:ext cx="2224586" cy="22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chool58.centerstart.ru/sites/school58.centerstart.ru/files/tmp/all-img/%D0%BD%D0%B0%D0%B2%D0%B0%D0%B3%D0%B0%D1%82%D0%BE%D1%80%D1%8B%20%D0%B4%D0%B5%D1%82%D1%81%D1%82%D0%B2%D0%B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8" t="2534" b="53064"/>
          <a:stretch/>
        </p:blipFill>
        <p:spPr bwMode="auto">
          <a:xfrm>
            <a:off x="9637804" y="0"/>
            <a:ext cx="2554196" cy="21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xn--80aqajoclckag9m.xn--p1ai/img/topLine-img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47" y="28639"/>
            <a:ext cx="1257087" cy="19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6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hool13zima.ru/wp-content/uploads/2022/08/b4a67259597bf7c69d662deafbee89-2048x4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r="6950"/>
          <a:stretch/>
        </p:blipFill>
        <p:spPr bwMode="auto">
          <a:xfrm>
            <a:off x="0" y="0"/>
            <a:ext cx="12200021" cy="31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938" y="3521121"/>
            <a:ext cx="119281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программы – формирование социально-ценностных знаний, отношений и опыта позитивного преобразования социального мира на основе нравственно-этических ценностей, накопленных предыдущими поколениями, воспитание культуры общения, воспитание у школьников любви к своему отечеству, его истории, культуре, природе, развитие самостоятельности и ответственности.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50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967785" cy="68964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23449" y="439324"/>
            <a:ext cx="1583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7030A0"/>
                </a:solidFill>
                <a:effectLst/>
              </a:rPr>
              <a:t>1 классы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8585" y="571357"/>
            <a:ext cx="1905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7030A0"/>
                </a:solidFill>
              </a:rPr>
              <a:t>2-4 классы</a:t>
            </a:r>
            <a:r>
              <a:rPr lang="ru-RU" b="1" dirty="0">
                <a:solidFill>
                  <a:srgbClr val="858B9B"/>
                </a:solidFill>
                <a:latin typeface="Montserrat"/>
              </a:rPr>
              <a:t> </a:t>
            </a:r>
            <a:endParaRPr lang="ru-RU" dirty="0">
              <a:solidFill>
                <a:srgbClr val="858B9B"/>
              </a:solidFill>
              <a:latin typeface="Montserra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7784" y="1094577"/>
            <a:ext cx="3879284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орлятский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урок;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Эрудит»;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Доброволец»;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Мастер»;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Спортсмен»;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Хранитель исторической памяти»;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Эколог»;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Лидер».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42352" y="1094577"/>
            <a:ext cx="41223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орлятский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Лидер»;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Эколог»;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Эрудит»;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Мастер»;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Спортсмен»;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Доброволец»;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«Орлёнок - Хранитель исторической памяти»</a:t>
            </a:r>
          </a:p>
        </p:txBody>
      </p:sp>
    </p:spTree>
    <p:extLst>
      <p:ext uri="{BB962C8B-B14F-4D97-AF65-F5344CB8AC3E}">
        <p14:creationId xmlns:p14="http://schemas.microsoft.com/office/powerpoint/2010/main" val="345479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379" y="14434"/>
            <a:ext cx="5390867" cy="6738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67" y="0"/>
            <a:ext cx="4858602" cy="6744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68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4488" y="187035"/>
            <a:ext cx="6062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построения программы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84" y="771810"/>
            <a:ext cx="102679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2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4488" y="187035"/>
            <a:ext cx="6062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построения программы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84" y="717218"/>
            <a:ext cx="10267950" cy="51369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27" y="1863202"/>
            <a:ext cx="102679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8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144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27</cp:revision>
  <dcterms:created xsi:type="dcterms:W3CDTF">2023-01-23T23:39:46Z</dcterms:created>
  <dcterms:modified xsi:type="dcterms:W3CDTF">2024-12-20T02:30:22Z</dcterms:modified>
</cp:coreProperties>
</file>